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22862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735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703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626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664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028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019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515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656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791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359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371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530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597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237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913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05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Phoenix School</a:t>
            </a: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E-learning website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if the teacher join a room </a:t>
            </a: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if the teacher joined a room he will be able to draw on the board 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ar"/>
              <a:t>the student can’t draw on the board he only can watch what is on the board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The student scenario</a:t>
            </a:r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after login the student can see the rooms 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ar"/>
              <a:t>and if he choose to join one he can watch what is drawn on the board.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ar"/>
              <a:t>every student has his own notebook 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ar"/>
              <a:t>and can take screenshots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Student rooms page </a:t>
            </a:r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room page for student </a:t>
            </a:r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everyone can chat </a:t>
            </a:r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ar"/>
              <a:t>either you were student or teacher you can chat with your roommates and only them as you cannot chat with someone outside the room you are in   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232" y="421242"/>
            <a:ext cx="8520600" cy="842480"/>
          </a:xfrm>
        </p:spPr>
        <p:txBody>
          <a:bodyPr/>
          <a:lstStyle/>
          <a:p>
            <a:r>
              <a:rPr lang="en-US" dirty="0" smtClean="0"/>
              <a:t>Team Members: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1110" y="1787702"/>
            <a:ext cx="676039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 smtClean="0"/>
              <a:t>Doaa</a:t>
            </a:r>
            <a:r>
              <a:rPr lang="en-US" sz="4000" dirty="0" smtClean="0"/>
              <a:t> Mohamed Mostafa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 smtClean="0"/>
              <a:t>Nehal</a:t>
            </a:r>
            <a:r>
              <a:rPr lang="en-US" sz="4000" dirty="0" smtClean="0"/>
              <a:t> </a:t>
            </a:r>
            <a:r>
              <a:rPr lang="en-US" sz="4000" dirty="0" err="1" smtClean="0"/>
              <a:t>Abdellatif</a:t>
            </a:r>
            <a:endParaRPr lang="en-US" sz="4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 smtClean="0"/>
              <a:t>Neama</a:t>
            </a:r>
            <a:r>
              <a:rPr lang="en-US" sz="4000" dirty="0" smtClean="0"/>
              <a:t> 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4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sign in </a:t>
            </a: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Or if you don’t have an account you can sign up </a:t>
            </a: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then you will find the home page </a:t>
            </a: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from home you can go to your profile </a:t>
            </a:r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from your profile you can change your profile picture</a:t>
            </a: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311700" y="189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Teacher or Student !!</a:t>
            </a: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The teacher scenario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87900" y="1247800"/>
            <a:ext cx="8520600" cy="33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"/>
              <a:t>after login the teacher can go to the rooms where he can join a room or create a new one 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ar"/>
              <a:t>only teacher who can create a new room 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200</Words>
  <Application>Microsoft Office PowerPoint</Application>
  <PresentationFormat>On-screen Show (16:9)</PresentationFormat>
  <Paragraphs>27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Arial</vt:lpstr>
      <vt:lpstr>Simple Light</vt:lpstr>
      <vt:lpstr>Phoenix School</vt:lpstr>
      <vt:lpstr>Team Members:</vt:lpstr>
      <vt:lpstr>sign in </vt:lpstr>
      <vt:lpstr>Or if you don’t have an account you can sign up </vt:lpstr>
      <vt:lpstr>then you will find the home page </vt:lpstr>
      <vt:lpstr>from home you can go to your profile </vt:lpstr>
      <vt:lpstr>from your profile you can change your profile picture</vt:lpstr>
      <vt:lpstr>Teacher or Student !!</vt:lpstr>
      <vt:lpstr>The teacher scenario</vt:lpstr>
      <vt:lpstr>PowerPoint Presentation</vt:lpstr>
      <vt:lpstr>if the teacher join a room </vt:lpstr>
      <vt:lpstr>PowerPoint Presentation</vt:lpstr>
      <vt:lpstr>The student scenario</vt:lpstr>
      <vt:lpstr>Student rooms page </vt:lpstr>
      <vt:lpstr>room page for student </vt:lpstr>
      <vt:lpstr>everyone can chat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Phoenix School</dc:title>
  <cp:lastModifiedBy>engdoaa.etman</cp:lastModifiedBy>
  <cp:revision>1</cp:revision>
  <dcterms:modified xsi:type="dcterms:W3CDTF">2018-05-05T20:03:27Z</dcterms:modified>
</cp:coreProperties>
</file>